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66" d="100"/>
          <a:sy n="66" d="100"/>
        </p:scale>
        <p:origin x="1554" y="15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4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60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52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5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00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99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5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30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93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431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517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6EAEF-7C97-43A5-B93F-93606601D266}" type="datetimeFigureOut">
              <a:rPr lang="en-US" smtClean="0"/>
              <a:t>11/7/2016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63208-A3EE-42BB-9D68-560CCA0AD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248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Pigtail Adapter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Documentation v0</a:t>
            </a:r>
          </a:p>
          <a:p>
            <a:r>
              <a:rPr lang="en-US" dirty="0"/>
              <a:t>John Hermiz</a:t>
            </a:r>
          </a:p>
          <a:p>
            <a:r>
              <a:rPr lang="en-US" dirty="0"/>
              <a:t>11/7/16</a:t>
            </a:r>
          </a:p>
        </p:txBody>
      </p:sp>
    </p:spTree>
    <p:extLst>
      <p:ext uri="{BB962C8B-B14F-4D97-AF65-F5344CB8AC3E}">
        <p14:creationId xmlns:p14="http://schemas.microsoft.com/office/powerpoint/2010/main" val="3258692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document describes how to use, take apart and assemble the pigtail adapter</a:t>
            </a:r>
          </a:p>
        </p:txBody>
      </p:sp>
    </p:spTree>
    <p:extLst>
      <p:ext uri="{BB962C8B-B14F-4D97-AF65-F5344CB8AC3E}">
        <p14:creationId xmlns:p14="http://schemas.microsoft.com/office/powerpoint/2010/main" val="4229217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95" r="28696"/>
          <a:stretch/>
        </p:blipFill>
        <p:spPr>
          <a:xfrm rot="5400000">
            <a:off x="3211019" y="683260"/>
            <a:ext cx="5613198" cy="5287922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7" idx="1"/>
          </p:cNvCxnSpPr>
          <p:nvPr/>
        </p:nvCxnSpPr>
        <p:spPr>
          <a:xfrm flipH="1" flipV="1">
            <a:off x="6662058" y="4717143"/>
            <a:ext cx="2305854" cy="660141"/>
          </a:xfrm>
          <a:prstGeom prst="straightConnector1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967912" y="5146451"/>
            <a:ext cx="2944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Intan Connector</a:t>
            </a:r>
          </a:p>
        </p:txBody>
      </p:sp>
      <p:cxnSp>
        <p:nvCxnSpPr>
          <p:cNvPr id="14" name="Straight Arrow Connector 13"/>
          <p:cNvCxnSpPr>
            <a:stCxn id="17" idx="1"/>
          </p:cNvCxnSpPr>
          <p:nvPr/>
        </p:nvCxnSpPr>
        <p:spPr>
          <a:xfrm flipH="1">
            <a:off x="6662059" y="2023974"/>
            <a:ext cx="2305853" cy="544189"/>
          </a:xfrm>
          <a:prstGeom prst="straightConnector1">
            <a:avLst/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967912" y="1793141"/>
            <a:ext cx="43173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Pigtail Connector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5370286" y="4717143"/>
            <a:ext cx="101600" cy="660141"/>
          </a:xfrm>
          <a:prstGeom prst="straightConnector1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841531" y="5377283"/>
            <a:ext cx="2944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GND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6066972" y="4738656"/>
            <a:ext cx="116114" cy="617115"/>
          </a:xfrm>
          <a:prstGeom prst="straightConnector1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988692" y="5389005"/>
            <a:ext cx="2944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REF</a:t>
            </a:r>
          </a:p>
        </p:txBody>
      </p:sp>
    </p:spTree>
    <p:extLst>
      <p:ext uri="{BB962C8B-B14F-4D97-AF65-F5344CB8AC3E}">
        <p14:creationId xmlns:p14="http://schemas.microsoft.com/office/powerpoint/2010/main" val="3026473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657" y="0"/>
            <a:ext cx="10515600" cy="1325563"/>
          </a:xfrm>
        </p:spPr>
        <p:txBody>
          <a:bodyPr/>
          <a:lstStyle/>
          <a:p>
            <a:r>
              <a:rPr lang="en-US" dirty="0"/>
              <a:t>How to Setup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801" y="1099229"/>
            <a:ext cx="9144456" cy="5143757"/>
          </a:xfrm>
        </p:spPr>
      </p:pic>
      <p:sp>
        <p:nvSpPr>
          <p:cNvPr id="7" name="TextBox 6"/>
          <p:cNvSpPr txBox="1"/>
          <p:nvPr/>
        </p:nvSpPr>
        <p:spPr>
          <a:xfrm>
            <a:off x="4325257" y="6242986"/>
            <a:ext cx="5878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is how the final setup looks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8" name="Oval 7"/>
          <p:cNvSpPr/>
          <p:nvPr/>
        </p:nvSpPr>
        <p:spPr>
          <a:xfrm rot="2215687">
            <a:off x="7750629" y="5135995"/>
            <a:ext cx="1973943" cy="682172"/>
          </a:xfrm>
          <a:prstGeom prst="ellipse">
            <a:avLst/>
          </a:prstGeom>
          <a:noFill/>
          <a:ln w="38100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400801" y="5477081"/>
            <a:ext cx="2046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Pigtail Adapter</a:t>
            </a:r>
          </a:p>
        </p:txBody>
      </p:sp>
    </p:spTree>
    <p:extLst>
      <p:ext uri="{BB962C8B-B14F-4D97-AF65-F5344CB8AC3E}">
        <p14:creationId xmlns:p14="http://schemas.microsoft.com/office/powerpoint/2010/main" val="227276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33686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Connect blue Intan cable (for research hardware)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Connect </a:t>
            </a:r>
            <a:r>
              <a:rPr lang="en-US" dirty="0" err="1"/>
              <a:t>Gnd</a:t>
            </a:r>
            <a:r>
              <a:rPr lang="en-US" dirty="0"/>
              <a:t> and Ref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Slip pigtail into connector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Ensure it’s properly inserted!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Connect clinical cable (for clinical hardware)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28" b="12221"/>
          <a:stretch/>
        </p:blipFill>
        <p:spPr>
          <a:xfrm rot="5400000">
            <a:off x="5870329" y="315024"/>
            <a:ext cx="6050679" cy="61508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71742" y="1171339"/>
            <a:ext cx="3512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Intan Cable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44103" y="1736329"/>
            <a:ext cx="3512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Gnd</a:t>
            </a:r>
            <a:r>
              <a:rPr lang="en-US" dirty="0"/>
              <a:t> / Ref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41455" y="3287142"/>
            <a:ext cx="3512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Pigtail Cable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11078" y="1600932"/>
            <a:ext cx="3512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Clinical Cable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9460594" y="1443933"/>
            <a:ext cx="311148" cy="6556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9605281" y="1647676"/>
            <a:ext cx="166461" cy="1339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9702742" y="1600932"/>
            <a:ext cx="236423" cy="13367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7587341" y="3055920"/>
            <a:ext cx="76201" cy="27957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7794171" y="2030525"/>
            <a:ext cx="264208" cy="12334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045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Dis-assemble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1" r="20212"/>
          <a:stretch/>
        </p:blipFill>
        <p:spPr>
          <a:xfrm rot="5400000">
            <a:off x="9270400" y="1619699"/>
            <a:ext cx="2449275" cy="25912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99409" y="4181022"/>
            <a:ext cx="2591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Pigtail Connectors can be removed for cleaning or replacement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3368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WATCH DISASSEMBLE VIDEO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Written Instructions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all connector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Philips to remove 2 screws from back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Pull apart back and front of case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Carefully pull away electronics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pigtail connectors by pushing them inwards	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4" r="9931"/>
          <a:stretch/>
        </p:blipFill>
        <p:spPr>
          <a:xfrm rot="5400000">
            <a:off x="6323541" y="1712762"/>
            <a:ext cx="2490334" cy="244618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73080" y="4181022"/>
            <a:ext cx="2591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Electronics board</a:t>
            </a:r>
          </a:p>
        </p:txBody>
      </p:sp>
    </p:spTree>
    <p:extLst>
      <p:ext uri="{BB962C8B-B14F-4D97-AF65-F5344CB8AC3E}">
        <p14:creationId xmlns:p14="http://schemas.microsoft.com/office/powerpoint/2010/main" val="712876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64"/>
          <a:stretch/>
        </p:blipFill>
        <p:spPr>
          <a:xfrm>
            <a:off x="5836331" y="1912710"/>
            <a:ext cx="5786293" cy="3627095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0486" y="1690688"/>
            <a:ext cx="463368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WATCH ASSEMBLE VIDEO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 disassemble instructions in reverse	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43245" y="5539805"/>
            <a:ext cx="6058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 pigtail connector back into place</a:t>
            </a:r>
          </a:p>
        </p:txBody>
      </p:sp>
    </p:spTree>
    <p:extLst>
      <p:ext uri="{BB962C8B-B14F-4D97-AF65-F5344CB8AC3E}">
        <p14:creationId xmlns:p14="http://schemas.microsoft.com/office/powerpoint/2010/main" val="66011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149</Words>
  <Application>Microsoft Office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Pigtail Adapter</vt:lpstr>
      <vt:lpstr>Overview</vt:lpstr>
      <vt:lpstr>PowerPoint Presentation</vt:lpstr>
      <vt:lpstr>How to Setup</vt:lpstr>
      <vt:lpstr>Connecting</vt:lpstr>
      <vt:lpstr>Dis-assemble</vt:lpstr>
      <vt:lpstr>Assemble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Pigtail Adapter</dc:title>
  <dc:creator>John Hermiz</dc:creator>
  <cp:lastModifiedBy>John Hermiz</cp:lastModifiedBy>
  <cp:revision>7</cp:revision>
  <dcterms:created xsi:type="dcterms:W3CDTF">2016-11-07T18:17:29Z</dcterms:created>
  <dcterms:modified xsi:type="dcterms:W3CDTF">2016-11-07T19:54:47Z</dcterms:modified>
</cp:coreProperties>
</file>

<file path=docProps/thumbnail.jpeg>
</file>